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8"/>
  </p:notesMasterIdLst>
  <p:sldIdLst>
    <p:sldId id="257" r:id="rId2"/>
    <p:sldId id="256" r:id="rId3"/>
    <p:sldId id="258" r:id="rId4"/>
    <p:sldId id="259" r:id="rId5"/>
    <p:sldId id="261" r:id="rId6"/>
    <p:sldId id="262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59" d="100"/>
          <a:sy n="59" d="100"/>
        </p:scale>
        <p:origin x="2020" y="8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536EBB-D965-41C4-970E-BEDA18BB61DF}" type="datetimeFigureOut">
              <a:rPr lang="ru-RU" smtClean="0"/>
              <a:t>20.01.2022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7BFC26-E2DB-45AE-85FE-66C60ACEB7A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059688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7BFC26-E2DB-45AE-85FE-66C60ACEB7A5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817574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7BFC26-E2DB-45AE-85FE-66C60ACEB7A5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7042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E75FCF-F5D8-49DA-B4EF-773C41BB3199}" type="datetimeFigureOut">
              <a:rPr lang="ru-RU" smtClean="0"/>
              <a:t>20.01.2022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6113A-589D-4982-AA00-E405E395A40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709632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E75FCF-F5D8-49DA-B4EF-773C41BB3199}" type="datetimeFigureOut">
              <a:rPr lang="ru-RU" smtClean="0"/>
              <a:t>20.01.2022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6113A-589D-4982-AA00-E405E395A40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58693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E75FCF-F5D8-49DA-B4EF-773C41BB3199}" type="datetimeFigureOut">
              <a:rPr lang="ru-RU" smtClean="0"/>
              <a:t>20.01.2022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6113A-589D-4982-AA00-E405E395A40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621323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ru-RU" smtClean="0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E75FCF-F5D8-49DA-B4EF-773C41BB3199}" type="datetimeFigureOut">
              <a:rPr lang="ru-RU" smtClean="0"/>
              <a:t>20.01.2022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6113A-589D-4982-AA00-E405E395A404}" type="slidenum">
              <a:rPr lang="ru-RU" smtClean="0"/>
              <a:t>‹#›</a:t>
            </a:fld>
            <a:endParaRPr lang="ru-RU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277194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E75FCF-F5D8-49DA-B4EF-773C41BB3199}" type="datetimeFigureOut">
              <a:rPr lang="ru-RU" smtClean="0"/>
              <a:t>20.01.2022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6113A-589D-4982-AA00-E405E395A40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225745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E75FCF-F5D8-49DA-B4EF-773C41BB3199}" type="datetimeFigureOut">
              <a:rPr lang="ru-RU" smtClean="0"/>
              <a:t>20.01.2022</a:t>
            </a:fld>
            <a:endParaRPr lang="ru-RU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6113A-589D-4982-AA00-E405E395A40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276177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E75FCF-F5D8-49DA-B4EF-773C41BB3199}" type="datetimeFigureOut">
              <a:rPr lang="ru-RU" smtClean="0"/>
              <a:t>20.01.2022</a:t>
            </a:fld>
            <a:endParaRPr lang="ru-RU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6113A-589D-4982-AA00-E405E395A40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542227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E75FCF-F5D8-49DA-B4EF-773C41BB3199}" type="datetimeFigureOut">
              <a:rPr lang="ru-RU" smtClean="0"/>
              <a:t>20.01.2022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6113A-589D-4982-AA00-E405E395A40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9624103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E75FCF-F5D8-49DA-B4EF-773C41BB3199}" type="datetimeFigureOut">
              <a:rPr lang="ru-RU" smtClean="0"/>
              <a:t>20.01.2022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6113A-589D-4982-AA00-E405E395A40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433654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E75FCF-F5D8-49DA-B4EF-773C41BB3199}" type="datetimeFigureOut">
              <a:rPr lang="ru-RU" smtClean="0"/>
              <a:t>20.01.2022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6113A-589D-4982-AA00-E405E395A40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678324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E75FCF-F5D8-49DA-B4EF-773C41BB3199}" type="datetimeFigureOut">
              <a:rPr lang="ru-RU" smtClean="0"/>
              <a:t>20.01.2022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6113A-589D-4982-AA00-E405E395A40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593245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E75FCF-F5D8-49DA-B4EF-773C41BB3199}" type="datetimeFigureOut">
              <a:rPr lang="ru-RU" smtClean="0"/>
              <a:t>20.01.2022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6113A-589D-4982-AA00-E405E395A40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9627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E75FCF-F5D8-49DA-B4EF-773C41BB3199}" type="datetimeFigureOut">
              <a:rPr lang="ru-RU" smtClean="0"/>
              <a:t>20.01.2022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6113A-589D-4982-AA00-E405E395A40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84695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E75FCF-F5D8-49DA-B4EF-773C41BB3199}" type="datetimeFigureOut">
              <a:rPr lang="ru-RU" smtClean="0"/>
              <a:t>20.01.2022</a:t>
            </a:fld>
            <a:endParaRPr lang="ru-RU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6113A-589D-4982-AA00-E405E395A40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608655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E75FCF-F5D8-49DA-B4EF-773C41BB3199}" type="datetimeFigureOut">
              <a:rPr lang="ru-RU" smtClean="0"/>
              <a:t>20.01.2022</a:t>
            </a:fld>
            <a:endParaRPr lang="ru-RU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6113A-589D-4982-AA00-E405E395A40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387715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E75FCF-F5D8-49DA-B4EF-773C41BB3199}" type="datetimeFigureOut">
              <a:rPr lang="ru-RU" smtClean="0"/>
              <a:t>20.01.2022</a:t>
            </a:fld>
            <a:endParaRPr lang="ru-RU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6113A-589D-4982-AA00-E405E395A40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518765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E75FCF-F5D8-49DA-B4EF-773C41BB3199}" type="datetimeFigureOut">
              <a:rPr lang="ru-RU" smtClean="0"/>
              <a:t>20.01.2022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6113A-589D-4982-AA00-E405E395A40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31237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E6E75FCF-F5D8-49DA-B4EF-773C41BB3199}" type="datetimeFigureOut">
              <a:rPr lang="ru-RU" smtClean="0"/>
              <a:t>20.01.2022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26113A-589D-4982-AA00-E405E395A40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9405758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8.png"/><Relationship Id="rId4" Type="http://schemas.openxmlformats.org/officeDocument/2006/relationships/image" Target="../media/image7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2067338" y="1570527"/>
            <a:ext cx="7971183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4800" i="1" dirty="0" smtClean="0"/>
              <a:t>Создание простой клеточной игры </a:t>
            </a:r>
            <a:r>
              <a:rPr lang="en-US" sz="4800" i="1" dirty="0" smtClean="0"/>
              <a:t>“</a:t>
            </a:r>
            <a:r>
              <a:rPr lang="ru-RU" sz="4800" i="1" dirty="0" smtClean="0"/>
              <a:t>Змейка</a:t>
            </a:r>
            <a:r>
              <a:rPr lang="en-US" sz="4800" i="1" dirty="0" smtClean="0"/>
              <a:t>”</a:t>
            </a:r>
            <a:r>
              <a:rPr lang="ru-RU" sz="4800" i="1" dirty="0" smtClean="0"/>
              <a:t> используя </a:t>
            </a:r>
            <a:r>
              <a:rPr lang="en-US" sz="4800" i="1" dirty="0" err="1" smtClean="0"/>
              <a:t>PyGame</a:t>
            </a:r>
            <a:r>
              <a:rPr lang="ru-RU" sz="4800" i="1" dirty="0"/>
              <a:t/>
            </a:r>
            <a:br>
              <a:rPr lang="ru-RU" sz="4800" i="1" dirty="0"/>
            </a:br>
            <a:endParaRPr lang="ru-RU" sz="4800" dirty="0">
              <a:effectLst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7851913" y="6009859"/>
            <a:ext cx="469127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 smtClean="0">
                <a:effectLst/>
              </a:rPr>
              <a:t>Выполнил </a:t>
            </a:r>
            <a:r>
              <a:rPr lang="ru-RU" dirty="0" err="1" smtClean="0">
                <a:effectLst/>
              </a:rPr>
              <a:t>Саитгалин</a:t>
            </a:r>
            <a:r>
              <a:rPr lang="ru-RU" dirty="0" smtClean="0">
                <a:effectLst/>
              </a:rPr>
              <a:t> Рафаэль Дмитриевич</a:t>
            </a:r>
            <a:endParaRPr lang="ru-RU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5777725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1510747" y="251935"/>
            <a:ext cx="955481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4800" dirty="0" smtClean="0">
                <a:effectLst/>
              </a:rPr>
              <a:t>Идея проекта</a:t>
            </a:r>
            <a:endParaRPr lang="ru-RU" sz="4800" dirty="0">
              <a:effectLst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947781" y="5228130"/>
            <a:ext cx="469127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600" i="1" dirty="0" smtClean="0">
                <a:effectLst/>
              </a:rPr>
              <a:t>Типичный обыватель интернета</a:t>
            </a:r>
            <a:endParaRPr lang="ru-RU" sz="1600" i="1" dirty="0">
              <a:effectLst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6797682" y="5155096"/>
            <a:ext cx="469127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600" i="1" dirty="0" smtClean="0"/>
              <a:t>Среднестатистический игрок в </a:t>
            </a:r>
            <a:r>
              <a:rPr lang="en-US" sz="1600" i="1" dirty="0" smtClean="0"/>
              <a:t>“</a:t>
            </a:r>
            <a:r>
              <a:rPr lang="ru-RU" sz="1600" i="1" dirty="0" smtClean="0"/>
              <a:t>Змейку</a:t>
            </a:r>
            <a:r>
              <a:rPr lang="en-US" sz="1600" i="1" dirty="0" smtClean="0"/>
              <a:t>”</a:t>
            </a:r>
            <a:endParaRPr lang="ru-RU" sz="1600" i="1" dirty="0">
              <a:effectLst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041" y="1716322"/>
            <a:ext cx="4830167" cy="3220111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4228" y="1674402"/>
            <a:ext cx="4958179" cy="3303950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13" name="Рисунок 12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2639" b="81597" l="21172" r="61445"/>
                    </a14:imgEffect>
                  </a14:imgLayer>
                </a14:imgProps>
              </a:ext>
            </a:extLst>
          </a:blip>
          <a:srcRect l="22763" t="14356" r="36777" b="13129"/>
          <a:stretch/>
        </p:blipFill>
        <p:spPr>
          <a:xfrm>
            <a:off x="8564412" y="1594591"/>
            <a:ext cx="1157810" cy="1167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0422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/>
          <p:cNvSpPr/>
          <p:nvPr/>
        </p:nvSpPr>
        <p:spPr>
          <a:xfrm>
            <a:off x="1842052" y="172422"/>
            <a:ext cx="883920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4000" dirty="0" smtClean="0">
                <a:effectLst/>
              </a:rPr>
              <a:t>Описание реализаци</a:t>
            </a:r>
            <a:r>
              <a:rPr lang="ru-RU" sz="4000" dirty="0" smtClean="0"/>
              <a:t>и. Структура проекта.</a:t>
            </a:r>
            <a:endParaRPr lang="ru-RU" sz="4000" dirty="0">
              <a:effectLst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4100662" y="3766650"/>
            <a:ext cx="469127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600" i="1" dirty="0" smtClean="0">
                <a:effectLst/>
              </a:rPr>
              <a:t>Реализация поведения змеи.</a:t>
            </a:r>
            <a:endParaRPr lang="ru-RU" sz="1600" i="1" dirty="0">
              <a:effectLst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4100662" y="6360546"/>
            <a:ext cx="469127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600" i="1" dirty="0" smtClean="0">
                <a:effectLst/>
              </a:rPr>
              <a:t>Две функции для упрощения визуализации</a:t>
            </a:r>
            <a:endParaRPr lang="ru-RU" sz="1600" i="1" dirty="0">
              <a:effectLst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/>
          <a:srcRect l="17763" t="32602" r="30790" b="39796"/>
          <a:stretch/>
        </p:blipFill>
        <p:spPr>
          <a:xfrm>
            <a:off x="1592855" y="1570225"/>
            <a:ext cx="8629931" cy="2159243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3"/>
          <a:srcRect l="15395" t="22543" r="41447" b="62369"/>
          <a:stretch/>
        </p:blipFill>
        <p:spPr>
          <a:xfrm>
            <a:off x="999841" y="4142386"/>
            <a:ext cx="10523622" cy="2069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7237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/>
          <a:srcRect l="15458" t="9032" r="76507" b="81087"/>
          <a:stretch/>
        </p:blipFill>
        <p:spPr>
          <a:xfrm>
            <a:off x="882720" y="747558"/>
            <a:ext cx="3165785" cy="2189668"/>
          </a:xfrm>
          <a:prstGeom prst="rect">
            <a:avLst/>
          </a:prstGeom>
        </p:spPr>
      </p:pic>
      <p:sp>
        <p:nvSpPr>
          <p:cNvPr id="17" name="Прямоугольник 16"/>
          <p:cNvSpPr/>
          <p:nvPr/>
        </p:nvSpPr>
        <p:spPr>
          <a:xfrm>
            <a:off x="119978" y="291626"/>
            <a:ext cx="469127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600" i="1" dirty="0" smtClean="0">
                <a:effectLst/>
              </a:rPr>
              <a:t>Необходимые модули.</a:t>
            </a:r>
            <a:endParaRPr lang="ru-RU" sz="1600" i="1" dirty="0">
              <a:effectLst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3"/>
          <a:srcRect l="20800" t="10334" r="27675" b="58467"/>
          <a:stretch/>
        </p:blipFill>
        <p:spPr>
          <a:xfrm>
            <a:off x="2764972" y="3295633"/>
            <a:ext cx="8904514" cy="3032979"/>
          </a:xfrm>
          <a:prstGeom prst="rect">
            <a:avLst/>
          </a:prstGeom>
        </p:spPr>
      </p:pic>
      <p:sp>
        <p:nvSpPr>
          <p:cNvPr id="20" name="Прямоугольник 19"/>
          <p:cNvSpPr/>
          <p:nvPr/>
        </p:nvSpPr>
        <p:spPr>
          <a:xfrm>
            <a:off x="4871594" y="2937226"/>
            <a:ext cx="469127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600" i="1" dirty="0" smtClean="0"/>
              <a:t>Реализация управления змейкой</a:t>
            </a:r>
            <a:endParaRPr lang="ru-RU" sz="1600" i="1" dirty="0">
              <a:effectLst/>
            </a:endParaRPr>
          </a:p>
        </p:txBody>
      </p:sp>
      <p:pic>
        <p:nvPicPr>
          <p:cNvPr id="22" name="Рисунок 21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1248" y="291626"/>
            <a:ext cx="1975520" cy="24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Рисунок 23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1566" y="291626"/>
            <a:ext cx="1969725" cy="24556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" name="Прямая со стрелкой 14"/>
          <p:cNvCxnSpPr/>
          <p:nvPr/>
        </p:nvCxnSpPr>
        <p:spPr>
          <a:xfrm>
            <a:off x="7097486" y="1519427"/>
            <a:ext cx="1360714" cy="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3151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2166731" y="112788"/>
            <a:ext cx="8103705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4000" dirty="0" smtClean="0"/>
              <a:t>Выводы по работе и возможные улучшения.</a:t>
            </a:r>
            <a:endParaRPr lang="ru-RU" sz="4000" dirty="0">
              <a:effectLst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548274" y="5334148"/>
            <a:ext cx="469127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600" i="1" dirty="0" smtClean="0"/>
              <a:t>Можно оптимизировать код и добавить новые уровни</a:t>
            </a:r>
            <a:r>
              <a:rPr lang="en-US" sz="1600" i="1" dirty="0" smtClean="0"/>
              <a:t>/</a:t>
            </a:r>
            <a:r>
              <a:rPr lang="ru-RU" sz="1600" i="1" dirty="0" smtClean="0"/>
              <a:t>механики.</a:t>
            </a:r>
            <a:endParaRPr lang="ru-RU" sz="1600" i="1" dirty="0">
              <a:effectLst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6493494" y="5344764"/>
            <a:ext cx="469127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600" i="1" dirty="0" smtClean="0"/>
              <a:t>Ощущения разработчика, дописывающего программу в час ночи.</a:t>
            </a:r>
            <a:endParaRPr lang="ru-RU" sz="1600" i="1" dirty="0">
              <a:effectLst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165" y="1635443"/>
            <a:ext cx="3499488" cy="3499488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1860" y="1646060"/>
            <a:ext cx="4134539" cy="3488871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2459992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969366" y="2746184"/>
            <a:ext cx="797118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4800" i="1" dirty="0" smtClean="0"/>
              <a:t>Спасибо за внимание!</a:t>
            </a:r>
            <a:r>
              <a:rPr lang="ru-RU" sz="4800" i="1" dirty="0"/>
              <a:t/>
            </a:r>
            <a:br>
              <a:rPr lang="ru-RU" sz="4800" i="1" dirty="0"/>
            </a:br>
            <a:endParaRPr lang="ru-RU" sz="48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41766715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Ион">
  <a:themeElements>
    <a:clrScheme name="Ион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Ион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Ион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138</TotalTime>
  <Words>79</Words>
  <Application>Microsoft Office PowerPoint</Application>
  <PresentationFormat>Широкоэкранный</PresentationFormat>
  <Paragraphs>16</Paragraphs>
  <Slides>6</Slides>
  <Notes>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</vt:i4>
      </vt:variant>
    </vt:vector>
  </HeadingPairs>
  <TitlesOfParts>
    <vt:vector size="11" baseType="lpstr">
      <vt:lpstr>Arial</vt:lpstr>
      <vt:lpstr>Calibri</vt:lpstr>
      <vt:lpstr>Century Gothic</vt:lpstr>
      <vt:lpstr>Wingdings 3</vt:lpstr>
      <vt:lpstr>Ион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Пользователь Windows</dc:creator>
  <cp:lastModifiedBy>Пользователь Windows</cp:lastModifiedBy>
  <cp:revision>13</cp:revision>
  <dcterms:created xsi:type="dcterms:W3CDTF">2021-10-06T11:12:48Z</dcterms:created>
  <dcterms:modified xsi:type="dcterms:W3CDTF">2022-01-20T12:33:11Z</dcterms:modified>
</cp:coreProperties>
</file>